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A956BA-A77B-4338-AAB4-76476CF8260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99832" autoAdjust="0"/>
  </p:normalViewPr>
  <p:slideViewPr>
    <p:cSldViewPr>
      <p:cViewPr>
        <p:scale>
          <a:sx n="81" d="100"/>
          <a:sy n="81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6E3C0-1F00-4A5E-8C3B-EEFDF38B3A04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FF8B9-6BA0-477A-833B-3B0ECC82C7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4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280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35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79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2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5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1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3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6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76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81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588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246E9-24A2-48A0-8E09-2C468501EED9}" type="datetimeFigureOut">
              <a:rPr lang="en-IN" smtClean="0"/>
              <a:t>17-02-2021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736E2-CD98-4C75-8F33-13E537FD01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31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jpeg"/><Relationship Id="rId7" Type="http://schemas.openxmlformats.org/officeDocument/2006/relationships/image" Target="../media/image10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eg"/><Relationship Id="rId5" Type="http://schemas.openxmlformats.org/officeDocument/2006/relationships/image" Target="../media/image185.jpeg"/><Relationship Id="rId4" Type="http://schemas.openxmlformats.org/officeDocument/2006/relationships/image" Target="../media/image18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233085" y="644011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49" y="236"/>
            <a:ext cx="3682252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VASHI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-27384"/>
            <a:ext cx="557026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DURGESH STORE	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438002"/>
            <a:ext cx="5461751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MU004026	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52" y="438002"/>
            <a:ext cx="3682249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 YUGAL RANJAN</a:t>
            </a:r>
            <a:endParaRPr lang="en-US" dirty="0"/>
          </a:p>
        </p:txBody>
      </p:sp>
      <p:sp>
        <p:nvSpPr>
          <p:cNvPr id="30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blob:https://web.whatsapp.com/de017c5a-c699-470d-8914-4ac8e4a86cc8">
            <a:extLst>
              <a:ext uri="{FF2B5EF4-FFF2-40B4-BE49-F238E27FC236}">
                <a16:creationId xmlns:a16="http://schemas.microsoft.com/office/drawing/2014/main" xmlns="" id="{577FE8B8-CF34-403B-94AF-31BFBAB498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139991F-8E9A-47A7-80D0-893DC60F6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875768"/>
            <a:ext cx="3333750" cy="2828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74EDC5E-1DFB-449D-BC38-F195CAB65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00" y="855648"/>
            <a:ext cx="514350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611754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171872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MAHAPE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76108" y="144252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KAMLESH PAN SHOP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635090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DE001475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609638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271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17957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11ECB8-ECE0-4AF9-A3CE-C94E5FF48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1122142"/>
            <a:ext cx="5048186" cy="2808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DAFAFA1-9469-4730-96B2-4B2053DC1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7" y="3971462"/>
            <a:ext cx="5039059" cy="25538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793A77D-6A50-4DC5-99FF-951D97208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27" y="1074585"/>
            <a:ext cx="3792995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9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MAHAPE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ASHIRWAD PAN SHOP 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42113" y="49107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LAN0059619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91074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BA2185-6F36-408A-9FC9-FD39B7CB2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" y="942121"/>
            <a:ext cx="3333750" cy="2486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385144B-4947-4E82-AD59-9A115DC5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3" y="3471495"/>
            <a:ext cx="3362621" cy="2895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000A0A6-994B-4BC9-B95B-26B67EA42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065718"/>
            <a:ext cx="5143500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KOPERKHAIRANE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76108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SAHYADRI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9107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DE000975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3C77C1-68B5-4F4B-91B4-73F34A77A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" y="976841"/>
            <a:ext cx="5087943" cy="2452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4CADF63-A9EC-4A5D-AAF1-CDCE0B47E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" y="3506248"/>
            <a:ext cx="5087942" cy="2860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A3AC9CA-1F94-4DC3-8991-14B9A75FF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5" y="1037625"/>
            <a:ext cx="384608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KOPARKHAIRE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76108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ATITHI PAN SHOP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9107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LAN0047492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0333B31-7B87-449A-B2EE-5CAF2DB24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" y="1122237"/>
            <a:ext cx="3333750" cy="393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F0DE653-C9B3-4FA5-A7DB-7EB6E121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051980"/>
            <a:ext cx="5143500" cy="527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4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525344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18871"/>
            <a:ext cx="3898272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KOPERKHAIRANE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76108" y="17687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SRI GANESH PAN SHOP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36517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DE001483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83073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993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5300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BBAFC4D-DDBF-4418-8E77-58326ACA6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854163"/>
            <a:ext cx="5048186" cy="3006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845A757-9E31-4380-B5C5-212C9B1D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" y="3889723"/>
            <a:ext cx="5105955" cy="26152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0A62EF5-2545-459B-9D80-372D6F7E5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50" y="940770"/>
            <a:ext cx="3937269" cy="55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3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KOPER KHAIRANE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KATHIYAWADI PAN SHOP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DE001210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B25BE57-E65E-4606-B790-88353FC06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" y="868219"/>
            <a:ext cx="5119380" cy="2920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4F6C37F-E46F-48ED-B9C5-C33F5036B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" y="3789040"/>
            <a:ext cx="5113971" cy="2649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742191E-6CD8-4FD3-A056-0C32DE8F8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19" y="994420"/>
            <a:ext cx="3870215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96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90196"/>
            <a:ext cx="3898276" cy="38647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RABLE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" y="59026"/>
            <a:ext cx="5220072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 VRISHALI PAN SHOP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6512" y="49107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LAN0064850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91074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 YUGAL RANJAN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CF9C5C-7FF9-4B34-A597-3E42C5C5B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" y="908720"/>
            <a:ext cx="3877408" cy="5458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42D225-6826-458D-A5EC-15CF6C5B6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450" y="1036916"/>
            <a:ext cx="4810322" cy="584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SUNIL 1 PAN SHOP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7667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DE002309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23BC5B-7A45-4787-B869-79939C260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" y="894318"/>
            <a:ext cx="3042726" cy="2664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4C9A48A-5A12-4374-B95F-26D720638B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41" y="917327"/>
            <a:ext cx="2448272" cy="2605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9464754-BE2A-42FD-BBC1-63A3B80E13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" y="3570447"/>
            <a:ext cx="3042726" cy="2605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FD8E081-A6B5-490F-928F-DF735AF30A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70" y="3580048"/>
            <a:ext cx="2389243" cy="2605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9A5E67C-B600-4237-8A21-F46A4EC9C7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99" y="929444"/>
            <a:ext cx="3291830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Medium Impact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GANGARAM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DE000762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BA2F7F3-A521-492B-B796-84E393D4D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929139"/>
            <a:ext cx="2003613" cy="2304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D0745DB-0778-4027-9C70-E8312601D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72" y="836712"/>
            <a:ext cx="2179728" cy="23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A5D8AAC-220D-47D1-BE80-7B36BE67C7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" y="3415613"/>
            <a:ext cx="4266907" cy="2695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7790848-A638-4A61-ACB9-6F96681BF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07" y="1094522"/>
            <a:ext cx="4181245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KAIRALI PAN SHOP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DE000072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:MAHESH JADHAV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E5639A-432A-4EAD-8C81-E353E846BA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4" y="868258"/>
            <a:ext cx="4410423" cy="2688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39C1EA9-C9EA-4411-A6FA-FCB3FDFCCB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2" y="3716238"/>
            <a:ext cx="4228984" cy="27213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1687E65-069C-48BD-B2EA-649F81D03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4" y="1052736"/>
            <a:ext cx="3718763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80567" y="644011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49" y="236"/>
            <a:ext cx="3682252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VASHI	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-27384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SAWAMI PAN SHOP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43800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MU004556		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53" y="438002"/>
            <a:ext cx="3682248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68BDF1A-D78C-4A05-8415-3FAF9895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" y="903388"/>
            <a:ext cx="2394383" cy="2582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C518541-97DC-4515-A2AB-E013C71ED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512" y="903388"/>
            <a:ext cx="2896649" cy="2582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4E52911-9E82-403A-A003-1F0B319D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" y="3571503"/>
            <a:ext cx="3333750" cy="28409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5F4868-497C-4C26-A818-15F1B8370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13" y="907332"/>
            <a:ext cx="3626971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8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High Impact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SUNIL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 DE001487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AF2848-DCB8-4728-AAC2-2648076078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45840"/>
            <a:ext cx="2627783" cy="2727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C69A8CE-38F4-4889-9167-9C205BAA0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" y="3733530"/>
            <a:ext cx="2623458" cy="24449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AEDCECF-BD23-4532-9418-43F09161CB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12" y="862608"/>
            <a:ext cx="2545413" cy="52306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1B43DAE-A00C-46A3-B2E7-18007CF777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72" y="977922"/>
            <a:ext cx="3291830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AKBAR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5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DE002284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B12418-59E1-4BEA-A8DF-F137F56512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4871"/>
            <a:ext cx="2620876" cy="2574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EAAE09F-BA5D-4881-8555-E22ECC06F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30" y="883268"/>
            <a:ext cx="2482534" cy="2545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CBE7FDA-6E0E-4FA8-8161-ABDBC58E4B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" y="3503176"/>
            <a:ext cx="2983011" cy="2545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A01A159-AE59-49BE-8C54-37ABAB2F2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24580"/>
            <a:ext cx="3600400" cy="55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HARI OM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5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LAN0071577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0C4FF9-CC53-41AB-8DE1-F3DA6D8F24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" y="866597"/>
            <a:ext cx="2306891" cy="2562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2C41085-C6C9-44C6-9B1E-ACB9B5662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006" y="894217"/>
            <a:ext cx="2620876" cy="2562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FD9527D-BD79-4CCB-87D0-E2411E0686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3486505"/>
            <a:ext cx="2143984" cy="25624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AF0E61A-2D32-4CFB-9E0F-0D388E833F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2" y="3539210"/>
            <a:ext cx="2529140" cy="2562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D49294D-B727-474A-BB6D-D3B07C956C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89" y="1052736"/>
            <a:ext cx="3343300" cy="49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-27384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SALEEM P S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5" y="40466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LAN0053226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489EE7-D638-4AD6-A6EF-D973D263B2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" y="869407"/>
            <a:ext cx="2781742" cy="2775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3A802FB-B45D-4F79-A479-3F6DBB3A6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4" y="843579"/>
            <a:ext cx="2350608" cy="28014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0ED57E3-9814-4F86-978C-EA823D329E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3681369"/>
            <a:ext cx="2743405" cy="2750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BF15A2C-D59C-4FB2-AC1C-6557FB11BC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4" y="3681369"/>
            <a:ext cx="2350608" cy="27110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3951972-33CA-420B-9938-41ACE96F1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910553"/>
            <a:ext cx="368796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SHIV SAI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DE001762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9ACCA8-4296-4F2B-8AD6-94B907591A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883268"/>
            <a:ext cx="259621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E1D5EDD-8C50-4F1E-A6A1-B33CD89CB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19" y="903388"/>
            <a:ext cx="2515953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8ED6894-8D0A-49E4-820F-F01AF22B39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824"/>
            <a:ext cx="5220072" cy="20801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4147B89-586C-41D6-91F5-D4C4831BD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936788"/>
            <a:ext cx="3615953" cy="55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High Impact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KHARGHAR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fi-FI" sz="1666" b="1" i="1" dirty="0">
                <a:solidFill>
                  <a:schemeClr val="tx1"/>
                </a:solidFill>
              </a:rPr>
              <a:t>SAI SAUKIN 2 PAN SHOP	</a:t>
            </a:r>
            <a:r>
              <a:rPr lang="en-US" sz="1666" b="1" i="1" dirty="0">
                <a:solidFill>
                  <a:schemeClr val="tx1"/>
                </a:solidFill>
              </a:rPr>
              <a:t>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44380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DE001488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8" y="465622"/>
            <a:ext cx="389827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924099-F64B-4665-81A6-F7F3DEA2DA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" y="913018"/>
            <a:ext cx="2483768" cy="2708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CF57EDE-E8F6-4FDC-9BD2-CB007B2207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0" y="913018"/>
            <a:ext cx="2624329" cy="2708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06519F-1CE3-4835-8AF8-3EEA41A23B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1048"/>
            <a:ext cx="2595740" cy="2529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9D2A79F-647D-4508-B038-FC7B660D7D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96" y="3758818"/>
            <a:ext cx="2595741" cy="2631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F48C910-A29B-4A6A-BF74-42DED28E3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7" y="913018"/>
            <a:ext cx="3699515" cy="54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 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KHARGHAR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fi-FI" sz="1666" b="1" i="1" dirty="0">
                <a:solidFill>
                  <a:schemeClr val="tx1"/>
                </a:solidFill>
              </a:rPr>
              <a:t>SAI SAUKIN 1 PAN SHOP</a:t>
            </a:r>
            <a:r>
              <a:rPr lang="en-US" sz="1666" b="1" i="1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DE001489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1F1A39-BE6E-4835-B3EA-2871CCDD9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" y="836712"/>
            <a:ext cx="2319809" cy="2448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6937F43-3308-4AC2-AD1F-90D378A34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29" y="877551"/>
            <a:ext cx="2212758" cy="2407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07E8505-B27C-4339-AB66-E93D21C00D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4984"/>
            <a:ext cx="2411759" cy="31073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3C9483A-C729-4490-9BCE-3640C94818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29" y="3370712"/>
            <a:ext cx="2212758" cy="3021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F9CC5C8-F9A4-4E48-99F8-9714F12CF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22" y="1035426"/>
            <a:ext cx="3898276" cy="53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KHARGHAR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SADGURU 2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5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DE001499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81588" y="485562"/>
            <a:ext cx="3862413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5D35BC-EA2F-4689-82BD-9315009CE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" y="879576"/>
            <a:ext cx="2175793" cy="2448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4B7B88-3E36-4BB9-B19F-4421614A2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90" y="903208"/>
            <a:ext cx="2571750" cy="2424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F338D29-18FA-4D5D-B689-464ECA2BEF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0" y="3373759"/>
            <a:ext cx="2175793" cy="3016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3AD023A-292E-4D6D-B261-96264B8A3B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90" y="3370712"/>
            <a:ext cx="2571750" cy="3016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BFEC2A1-2F21-4C49-8806-648B3E5137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88" y="958415"/>
            <a:ext cx="3770462" cy="54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KHARGHAR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LAN0054014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790A53-E88B-4CA1-8C18-524512F8C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2" y="822378"/>
            <a:ext cx="5143500" cy="33843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66B15FF-B915-4FD1-9278-3D55B6679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5" y="4249925"/>
            <a:ext cx="2664296" cy="21746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ECBCEC0-1969-47A5-8E16-1C2BD64DD0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11" y="4235252"/>
            <a:ext cx="2447826" cy="2157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933B338-FA7B-4ADA-8F52-406EA9F85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004" y="1030423"/>
            <a:ext cx="3672408" cy="53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NERUL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SAI NATH PAN SHOP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419066"/>
            <a:ext cx="514013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LAN0029434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94FC273-FC52-4302-A1FE-9FD832023D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" y="883268"/>
            <a:ext cx="2016224" cy="18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4844CCA-86B4-4A49-8A5F-9CD90C5095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80" y="883268"/>
            <a:ext cx="2016224" cy="1778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7E29364-CABA-4971-89AF-315FB1E666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3" y="2730024"/>
            <a:ext cx="1983363" cy="2067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F891BB4-3F19-409C-BB41-A32FD84656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80" y="2692418"/>
            <a:ext cx="2016224" cy="21391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3DF5679-7295-4EED-A993-7317BF7378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" y="4895644"/>
            <a:ext cx="1944216" cy="15376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D158DCD-2F28-47A9-BD61-02F5820F57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26" y="4878268"/>
            <a:ext cx="2106178" cy="15376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83" y="1052736"/>
            <a:ext cx="3718759" cy="52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80567" y="644011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49" y="236"/>
            <a:ext cx="3682252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AIROLI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-27384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BHAIRAV PAN SHOP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43800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LAN0029514	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52" y="438002"/>
            <a:ext cx="3682249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AutoShape 2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6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8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10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12" descr="blob:https://web.whatsapp.com/1a4033e7-214e-41cf-a7c5-f6d4b3e59ff1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956111D-2A38-40B3-B6CB-8A9BC692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82783"/>
            <a:ext cx="3333750" cy="4221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86A7D02-BFBE-4D6F-9064-5F2B1F601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10" y="911992"/>
            <a:ext cx="5143500" cy="55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76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NERUL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PRETISH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LAN0059855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MAHESH JADHAV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D08507E-023C-46B0-BCA8-6ED40D11FC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586"/>
            <a:ext cx="2483768" cy="248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DA89E41-0282-41E9-AAE6-F44642B08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2" y="903388"/>
            <a:ext cx="2544395" cy="24536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D1E397-36AC-41FE-8FD5-31BFD38152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" y="3390866"/>
            <a:ext cx="2483769" cy="30480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3984842-4E00-452E-A76E-2F2CEF28E3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600" y="3430545"/>
            <a:ext cx="2630678" cy="29687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85" y="1088398"/>
            <a:ext cx="3240360" cy="45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4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SONU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DE000160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RANJAN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C:\Users\dell\Downloads\WhatsApp Image 2021-02-17 at 20.05.09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" y="883268"/>
            <a:ext cx="2247801" cy="25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ll\Downloads\WhatsApp Image 2021-02-17 at 20.05.08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08" y="883268"/>
            <a:ext cx="2450365" cy="254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ell\Downloads\WhatsApp Image 2021-02-17 at 20.05.02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949" y="3645024"/>
            <a:ext cx="4874221" cy="26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80728"/>
            <a:ext cx="3168461" cy="526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8923" y="19297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TRIDEV </a:t>
            </a:r>
            <a:r>
              <a:rPr lang="en-US" sz="1666" b="1" i="1" dirty="0" smtClean="0">
                <a:solidFill>
                  <a:schemeClr val="tx1"/>
                </a:solidFill>
              </a:rPr>
              <a:t>PAN </a:t>
            </a:r>
            <a:r>
              <a:rPr lang="en-US" sz="1666" b="1" i="1" dirty="0">
                <a:solidFill>
                  <a:schemeClr val="tx1"/>
                </a:solidFill>
              </a:rPr>
              <a:t>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60449" y="46562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MU003385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RANJAN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4" y="1052736"/>
            <a:ext cx="4131880" cy="2428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5" y="3717032"/>
            <a:ext cx="4131880" cy="2088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052737"/>
            <a:ext cx="338437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SANDAPA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SAHYADRI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DE000975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RANJAN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6" y="980728"/>
            <a:ext cx="2515808" cy="2078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77" y="992895"/>
            <a:ext cx="2403335" cy="2054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4041"/>
            <a:ext cx="2430188" cy="29468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34" y="3274041"/>
            <a:ext cx="2269778" cy="2946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8" y="1124744"/>
            <a:ext cx="371875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KAMAT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>
                <a:solidFill>
                  <a:schemeClr val="tx1"/>
                </a:solidFill>
              </a:rPr>
              <a:t>0041219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RANJAN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8" y="1052736"/>
            <a:ext cx="2437250" cy="4465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35465"/>
            <a:ext cx="2179326" cy="4483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92" y="1052735"/>
            <a:ext cx="3857625" cy="44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SATKAR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LAN00</a:t>
            </a:r>
            <a:r>
              <a:rPr lang="en-US" sz="1666" b="1" i="1" dirty="0">
                <a:solidFill>
                  <a:schemeClr val="tx1"/>
                </a:solidFill>
              </a:rPr>
              <a:t>2</a:t>
            </a:r>
            <a:r>
              <a:rPr lang="en-US" sz="1666" b="1" i="1" dirty="0" smtClean="0">
                <a:solidFill>
                  <a:schemeClr val="tx1"/>
                </a:solidFill>
              </a:rPr>
              <a:t>9361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2097996" cy="2427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588" y="857994"/>
            <a:ext cx="2800385" cy="24269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5116973" cy="2571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72" y="1052736"/>
            <a:ext cx="3857625" cy="49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1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SH</a:t>
            </a:r>
            <a:r>
              <a:rPr lang="en-US" sz="1666" b="1" i="1" dirty="0" smtClean="0">
                <a:solidFill>
                  <a:schemeClr val="tx1"/>
                </a:solidFill>
              </a:rPr>
              <a:t>IVAM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LAN00</a:t>
            </a:r>
            <a:r>
              <a:rPr lang="en-US" sz="1666" b="1" i="1" dirty="0" smtClean="0">
                <a:solidFill>
                  <a:schemeClr val="tx1"/>
                </a:solidFill>
              </a:rPr>
              <a:t>6058</a:t>
            </a:r>
            <a:r>
              <a:rPr lang="en-US" b="1" i="1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" y="860638"/>
            <a:ext cx="2265818" cy="27123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18" y="883268"/>
            <a:ext cx="2768519" cy="2689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" y="3861048"/>
            <a:ext cx="5066203" cy="2304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5" y="1066428"/>
            <a:ext cx="3857625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BELPAUR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BANARSI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DE001260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MAHESG JADHAV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" y="883269"/>
            <a:ext cx="2097996" cy="2689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11" y="883269"/>
            <a:ext cx="2705036" cy="26897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" y="3701982"/>
            <a:ext cx="2463737" cy="27363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67" y="3701982"/>
            <a:ext cx="2597270" cy="26369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026424"/>
            <a:ext cx="3384376" cy="50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NEHA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DE001367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" y="883268"/>
            <a:ext cx="2440407" cy="280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883269"/>
            <a:ext cx="2496950" cy="27758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9" y="3945482"/>
            <a:ext cx="2405020" cy="22918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3924234"/>
            <a:ext cx="2496950" cy="23130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9" y="1076980"/>
            <a:ext cx="371875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DEVI JYOTI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0050340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1" y="883268"/>
            <a:ext cx="2401957" cy="4941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548" y="883268"/>
            <a:ext cx="2615859" cy="4941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153" y="1052736"/>
            <a:ext cx="3443520" cy="51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0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8056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49" y="27856"/>
            <a:ext cx="3682252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AIROLI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PAPPU PASS PAN SHOP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107504" y="46562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MU004069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461752" y="465622"/>
            <a:ext cx="3682249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55575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307975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7E6A7E-A578-442E-9C90-9CD8BB79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31008"/>
            <a:ext cx="3024336" cy="2376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02C2F8B-5DA8-40F5-8704-45B1419FB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375634"/>
            <a:ext cx="2476860" cy="2870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D6ABF6A-1437-44F3-B416-D6B4A95E5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32" y="3385235"/>
            <a:ext cx="2347676" cy="2870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E2044D7-1B5D-4D5A-AD0D-1876BD523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01" y="917198"/>
            <a:ext cx="2138860" cy="2403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DBF46CB-ED8D-4362-90E2-1994B5C20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13" y="936104"/>
            <a:ext cx="368224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9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TRIMURTI </a:t>
            </a:r>
            <a:r>
              <a:rPr lang="en-US" sz="1666" b="1" i="1" dirty="0" smtClean="0">
                <a:solidFill>
                  <a:schemeClr val="tx1"/>
                </a:solidFill>
              </a:rPr>
              <a:t>SHOP  </a:t>
            </a:r>
            <a:r>
              <a:rPr lang="en-US" sz="1666" b="1" i="1" dirty="0">
                <a:solidFill>
                  <a:schemeClr val="tx1"/>
                </a:solidFill>
              </a:rPr>
              <a:t>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>
                <a:solidFill>
                  <a:schemeClr val="tx1"/>
                </a:solidFill>
              </a:rPr>
              <a:t>0029187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2915816" cy="228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808" y="857250"/>
            <a:ext cx="2624329" cy="22837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2515808" cy="2571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2" y="3429000"/>
            <a:ext cx="2624330" cy="2571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54" y="1052736"/>
            <a:ext cx="3219822" cy="494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2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BABA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DE000813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2515808" cy="2211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2" y="830850"/>
            <a:ext cx="2544394" cy="22381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2515808" cy="2643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42" y="3356992"/>
            <a:ext cx="2480314" cy="2643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9" y="1052736"/>
            <a:ext cx="3718759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YUVRAJ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0037946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" y="883268"/>
            <a:ext cx="2753181" cy="2427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857250"/>
            <a:ext cx="2152313" cy="24537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56" y="3645024"/>
            <a:ext cx="5158393" cy="23762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928" y="1052736"/>
            <a:ext cx="3305966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MUNNA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0029021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9" y="859378"/>
            <a:ext cx="2674987" cy="5502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956" y="863570"/>
            <a:ext cx="2246181" cy="5498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743" y="1052735"/>
            <a:ext cx="3478250" cy="56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VADEHI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</a:t>
            </a:r>
            <a:r>
              <a:rPr lang="en-US" b="1" i="1" dirty="0" smtClean="0">
                <a:solidFill>
                  <a:schemeClr val="tx1"/>
                </a:solidFill>
              </a:rPr>
              <a:t>29835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980728"/>
            <a:ext cx="2602979" cy="535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5" y="980728"/>
            <a:ext cx="2088233" cy="535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9" y="1005002"/>
            <a:ext cx="3718759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MUNNA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DE00148</a:t>
            </a:r>
            <a:r>
              <a:rPr lang="en-US" b="1" i="1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963143"/>
            <a:ext cx="2506968" cy="5157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530" y="950297"/>
            <a:ext cx="2465064" cy="5170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84" y="963143"/>
            <a:ext cx="3224957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OM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DE000841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JHADAV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897622"/>
            <a:ext cx="2423857" cy="2852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66" y="897622"/>
            <a:ext cx="2564871" cy="2852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4005064"/>
            <a:ext cx="2423422" cy="21621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983995"/>
            <a:ext cx="2440345" cy="20532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32" y="1021759"/>
            <a:ext cx="3265461" cy="50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SANPADA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POOJA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005034</a:t>
            </a:r>
            <a:r>
              <a:rPr lang="en-US" b="1" i="1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YUGAL RAJAN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1" y="904301"/>
            <a:ext cx="2072829" cy="2380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04301"/>
            <a:ext cx="2293353" cy="2380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" y="3429000"/>
            <a:ext cx="2163061" cy="2304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40" y="3429000"/>
            <a:ext cx="2263265" cy="22322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96752"/>
            <a:ext cx="3600400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BOMAY HIGH-1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</a:t>
            </a:r>
            <a:r>
              <a:rPr lang="en-US" sz="1666" b="1" i="1" dirty="0" smtClean="0">
                <a:solidFill>
                  <a:schemeClr val="tx1"/>
                </a:solidFill>
              </a:rPr>
              <a:t>0066171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JADHAV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2339752" cy="2211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41" y="883268"/>
            <a:ext cx="2397395" cy="21856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0968"/>
            <a:ext cx="2411760" cy="2859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62" y="3125039"/>
            <a:ext cx="2360861" cy="2825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29" y="1052736"/>
            <a:ext cx="3718759" cy="47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Medium</a:t>
            </a:r>
            <a:r>
              <a:rPr lang="en-IN" sz="1666" b="1" i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1666" b="1" i="1" dirty="0">
                <a:solidFill>
                  <a:schemeClr val="bg1"/>
                </a:solidFill>
                <a:latin typeface="+mj-lt"/>
              </a:rPr>
              <a:t>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</a:t>
            </a:r>
            <a:r>
              <a:rPr lang="en-US" sz="1666" b="1" i="1" dirty="0" smtClean="0">
                <a:solidFill>
                  <a:schemeClr val="tx1"/>
                </a:solidFill>
              </a:rPr>
              <a:t>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C</a:t>
            </a:r>
            <a:r>
              <a:rPr lang="en-US" sz="1666" b="1" i="1" dirty="0" smtClean="0">
                <a:solidFill>
                  <a:schemeClr val="tx1"/>
                </a:solidFill>
              </a:rPr>
              <a:t>HOWHAN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MU</a:t>
            </a:r>
            <a:r>
              <a:rPr lang="en-US" sz="1666" b="1" i="1" dirty="0" smtClean="0">
                <a:solidFill>
                  <a:schemeClr val="tx1"/>
                </a:solidFill>
              </a:rPr>
              <a:t>003674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JADHAV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" y="980728"/>
            <a:ext cx="4695836" cy="5301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44724"/>
            <a:ext cx="3456384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36551" y="6485189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317733" y="45307"/>
            <a:ext cx="3826268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AIROLI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6512" y="17687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 VITHAL PAN SHOP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6512" y="483073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LAN0041469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329096" y="469575"/>
            <a:ext cx="3814905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1559" y="-993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163959" y="5300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83D085-D96C-4426-B496-F3EA58E80B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21" y="914179"/>
            <a:ext cx="2206757" cy="2448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DCE4031-F6FC-4537-9D5A-C12EE9FBB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329"/>
            <a:ext cx="2736304" cy="24471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85F5116-8434-4351-8802-D3C5F3289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" y="3395698"/>
            <a:ext cx="2206757" cy="2942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22DA110-5CBC-4052-9BF4-14AFAA484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63637"/>
            <a:ext cx="2592288" cy="2874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557F0A-A22F-4159-814B-4BD911C04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90" y="934961"/>
            <a:ext cx="4011910" cy="53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90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</a:t>
            </a:r>
            <a:r>
              <a:rPr lang="en-US" sz="1666" b="1" i="1" dirty="0" smtClean="0">
                <a:solidFill>
                  <a:schemeClr val="tx1"/>
                </a:solidFill>
              </a:rPr>
              <a:t>BELAPUR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sz="1666" b="1" i="1" dirty="0" smtClean="0">
                <a:solidFill>
                  <a:schemeClr val="tx1"/>
                </a:solidFill>
              </a:rPr>
              <a:t>SAI SHRADHA</a:t>
            </a:r>
            <a:r>
              <a:rPr lang="en-US" sz="1666" b="1" i="1" dirty="0" smtClean="0">
                <a:solidFill>
                  <a:schemeClr val="tx1"/>
                </a:solidFill>
              </a:rPr>
              <a:t> </a:t>
            </a:r>
            <a:r>
              <a:rPr lang="en-US" sz="1666" b="1" i="1" dirty="0">
                <a:solidFill>
                  <a:schemeClr val="tx1"/>
                </a:solidFill>
              </a:rPr>
              <a:t>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sz="1666" b="1" i="1" dirty="0" smtClean="0">
                <a:solidFill>
                  <a:schemeClr val="tx1"/>
                </a:solidFill>
              </a:rPr>
              <a:t>LAN00</a:t>
            </a:r>
            <a:r>
              <a:rPr lang="en-US" sz="1666" b="1" i="1" dirty="0">
                <a:solidFill>
                  <a:schemeClr val="tx1"/>
                </a:solidFill>
              </a:rPr>
              <a:t>2</a:t>
            </a:r>
            <a:r>
              <a:rPr lang="en-US" sz="1666" b="1" i="1" dirty="0" smtClean="0">
                <a:solidFill>
                  <a:schemeClr val="tx1"/>
                </a:solidFill>
              </a:rPr>
              <a:t>9321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</a:t>
            </a:r>
            <a:r>
              <a:rPr lang="en-US" sz="1666" b="1" i="1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MAHESH JADHAV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9" y="1174268"/>
            <a:ext cx="3857625" cy="49910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30" y="1052736"/>
            <a:ext cx="357474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35457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High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5" y="27856"/>
            <a:ext cx="3898276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THANE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2858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KASHI PAN SHOP  	 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08520" y="419066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DE001736</a:t>
            </a:r>
            <a:endParaRPr lang="en-US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45729" y="465622"/>
            <a:ext cx="3898272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SACHIN DEVADIGA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60449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91951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4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53186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5" y="27856"/>
            <a:ext cx="3916005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AIROLI	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26249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 RADHIKA PAN SHOP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26249" y="465622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LAN0047063 </a:t>
            </a: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9" y="465622"/>
            <a:ext cx="3916001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78178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74222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3225DD-EBA7-4517-BAC7-A7C09D7B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" y="883268"/>
            <a:ext cx="3868284" cy="2689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215109D-2EA8-4027-A6C3-EC8E2567D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1" y="3648376"/>
            <a:ext cx="3916813" cy="28193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985F657-25C1-435B-AC95-77B0F54A3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721" y="939189"/>
            <a:ext cx="4874519" cy="55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0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53186" y="6467738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5" y="27856"/>
            <a:ext cx="3916005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AIROLI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236"/>
            <a:ext cx="5100704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 PATEL PAN SHOP  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476672"/>
            <a:ext cx="5122408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LAN0041467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9" y="465622"/>
            <a:ext cx="3916001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78178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74222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A1B6F1-6116-469C-99C1-F6D599A5F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217"/>
            <a:ext cx="3333750" cy="49411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AA3C365-91BC-49DC-9743-0C8E3FD1C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953108"/>
            <a:ext cx="5143500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8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53186" y="6485189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5" y="45307"/>
            <a:ext cx="3916005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RABALE		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17687"/>
            <a:ext cx="5100704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 BHUSHAN PAN SHOP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0" y="494123"/>
            <a:ext cx="5122408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LAN0059693</a:t>
            </a:r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9" y="483073"/>
            <a:ext cx="3916001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78178" y="-993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74222" y="5300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092238-6A0B-46BF-A217-0BA1374D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" y="1206500"/>
            <a:ext cx="5026482" cy="444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823735E-A377-49FB-A5A6-BAB1D0F72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773" y="937759"/>
            <a:ext cx="3916005" cy="55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3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53186" y="6539746"/>
            <a:ext cx="4266907" cy="417646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66" b="1" i="1" dirty="0">
                <a:solidFill>
                  <a:schemeClr val="bg1"/>
                </a:solidFill>
                <a:latin typeface="+mj-lt"/>
              </a:rPr>
              <a:t>Mumbai – Medium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5" y="59026"/>
            <a:ext cx="3916005" cy="417646"/>
          </a:xfrm>
          <a:prstGeom prst="rect">
            <a:avLst/>
          </a:prstGeom>
          <a:solidFill>
            <a:srgbClr val="00B0F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Address : MAHAPE </a:t>
            </a:r>
            <a:endParaRPr lang="en-IN" sz="1666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93837" y="236"/>
            <a:ext cx="5248659" cy="417646"/>
          </a:xfrm>
          <a:prstGeom prst="rect">
            <a:avLst/>
          </a:prstGeom>
          <a:solidFill>
            <a:srgbClr val="FFC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Outlet Name : SANJAY PAN SHOP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 </a:t>
            </a:r>
          </a:p>
          <a:p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-126249" y="491074"/>
            <a:ext cx="5248657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LAN Code : LAN0059617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</a:p>
          <a:p>
            <a:r>
              <a:rPr lang="en-US" sz="1600" dirty="0"/>
              <a:t> </a:t>
            </a:r>
            <a:endParaRPr lang="en-US" sz="1666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25DB32A-6B0F-4F9D-9232-A8001F36FC58}"/>
              </a:ext>
            </a:extLst>
          </p:cNvPr>
          <p:cNvSpPr/>
          <p:nvPr/>
        </p:nvSpPr>
        <p:spPr>
          <a:xfrm>
            <a:off x="5227999" y="465622"/>
            <a:ext cx="3916001" cy="41764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66" b="1" i="1" dirty="0">
                <a:solidFill>
                  <a:schemeClr val="tx1"/>
                </a:solidFill>
              </a:rPr>
              <a:t>TSE :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</a:rPr>
              <a:t> YUGAL RANJAN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endParaRPr lang="en-US" dirty="0"/>
          </a:p>
        </p:txBody>
      </p:sp>
      <p:sp>
        <p:nvSpPr>
          <p:cNvPr id="9" name="AutoShape 3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-78178" y="-11684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5" descr="blob:https://web.whatsapp.com/e7e3623c-00a8-447a-91bf-2e5cadc14c1e"/>
          <p:cNvSpPr>
            <a:spLocks noChangeAspect="1" noChangeArrowheads="1"/>
          </p:cNvSpPr>
          <p:nvPr/>
        </p:nvSpPr>
        <p:spPr bwMode="auto">
          <a:xfrm>
            <a:off x="74222" y="3555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9790DD-78E9-41D0-9DCB-6019D5E58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" y="964264"/>
            <a:ext cx="4139499" cy="2464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970B71B-AEDB-4C60-A935-F494AD18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" y="3480893"/>
            <a:ext cx="4139499" cy="2935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F4DF0ED-BC72-4467-AC5D-5D3684260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860" y="952031"/>
            <a:ext cx="4789918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5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1284</Words>
  <Application>Microsoft Office PowerPoint</Application>
  <PresentationFormat>On-screen Show (4:3)</PresentationFormat>
  <Paragraphs>346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385</cp:revision>
  <dcterms:created xsi:type="dcterms:W3CDTF">2021-02-05T04:11:44Z</dcterms:created>
  <dcterms:modified xsi:type="dcterms:W3CDTF">2021-02-18T08:44:39Z</dcterms:modified>
</cp:coreProperties>
</file>